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96AF5-93F5-476A-9E34-7B31427239E5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7B371-7A97-49EA-8E41-94E9F0E035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36ED73-B97F-49CB-8E75-F3D9754517FB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9C4398B-9B5F-4F7E-8951-1682204BE6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Setda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Bondowoso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SOSIALISASI INOVASI PENANGANAN COVIN-19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109 </a:t>
            </a:r>
            <a:r>
              <a:rPr lang="en-US" dirty="0" err="1" smtClean="0"/>
              <a:t>Tahun</a:t>
            </a:r>
            <a:r>
              <a:rPr lang="en-US" dirty="0" smtClean="0"/>
              <a:t> 2020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Apresiasi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COVID-19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KATEGORI INOVASI:</a:t>
            </a:r>
            <a:br>
              <a:rPr lang="en-US" dirty="0" smtClean="0"/>
            </a:br>
            <a:r>
              <a:rPr lang="en-US" dirty="0" smtClean="0"/>
              <a:t>1. RESPON CEPAT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Penjelasan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err="1" smtClean="0"/>
              <a:t>Justifikasi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saan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menyebarnya</a:t>
            </a:r>
            <a:r>
              <a:rPr lang="en-US" dirty="0" smtClean="0"/>
              <a:t> COVID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Pebruari</a:t>
            </a:r>
            <a:r>
              <a:rPr lang="en-US" dirty="0" smtClean="0"/>
              <a:t> </a:t>
            </a:r>
            <a:r>
              <a:rPr lang="en-US" dirty="0" err="1" smtClean="0"/>
              <a:t>s.d</a:t>
            </a:r>
            <a:r>
              <a:rPr lang="en-US" dirty="0" smtClean="0"/>
              <a:t> </a:t>
            </a:r>
            <a:r>
              <a:rPr lang="en-US" dirty="0" err="1" smtClean="0"/>
              <a:t>Maret</a:t>
            </a:r>
            <a:r>
              <a:rPr lang="en-US" dirty="0" smtClean="0"/>
              <a:t> 2020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Seribulangkah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sense of crisis </a:t>
            </a:r>
            <a:r>
              <a:rPr lang="en-US" dirty="0" err="1" smtClean="0"/>
              <a:t>bahwa</a:t>
            </a:r>
            <a:r>
              <a:rPr lang="en-US" dirty="0" smtClean="0"/>
              <a:t> virus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pandemi</a:t>
            </a:r>
            <a:endParaRPr lang="en-US" dirty="0" smtClean="0"/>
          </a:p>
          <a:p>
            <a:r>
              <a:rPr lang="en-US" dirty="0" err="1" smtClean="0"/>
              <a:t>Pionir</a:t>
            </a:r>
            <a:r>
              <a:rPr lang="en-US" dirty="0" smtClean="0"/>
              <a:t>/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penyebaran</a:t>
            </a:r>
            <a:r>
              <a:rPr lang="en-US" dirty="0" smtClean="0"/>
              <a:t> COVID 19 </a:t>
            </a:r>
            <a:r>
              <a:rPr lang="en-US" dirty="0" err="1" smtClean="0"/>
              <a:t>layat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apresiasi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Pengetahuna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Penjelasan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err="1" smtClean="0"/>
              <a:t>Justifikasi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kesadara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covid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3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;: </a:t>
            </a:r>
            <a:r>
              <a:rPr lang="en-US" dirty="0" err="1" smtClean="0"/>
              <a:t>Kognitif</a:t>
            </a:r>
            <a:r>
              <a:rPr lang="en-US" dirty="0" smtClean="0"/>
              <a:t>, </a:t>
            </a:r>
            <a:r>
              <a:rPr lang="en-US" dirty="0" err="1" smtClean="0"/>
              <a:t>Afektif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Psikomotorik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Ketangguhan</a:t>
            </a:r>
            <a:r>
              <a:rPr lang="en-US" dirty="0" smtClean="0"/>
              <a:t> </a:t>
            </a:r>
            <a:r>
              <a:rPr lang="en-US" dirty="0" err="1" smtClean="0"/>
              <a:t>masal</a:t>
            </a:r>
            <a:r>
              <a:rPr lang="en-US" dirty="0" smtClean="0"/>
              <a:t>/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Penjelasan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err="1" smtClean="0"/>
              <a:t>Justifikasi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mitigasi</a:t>
            </a:r>
            <a:r>
              <a:rPr lang="en-US" dirty="0" smtClean="0"/>
              <a:t> </a:t>
            </a:r>
            <a:r>
              <a:rPr lang="en-US" dirty="0" err="1" smtClean="0"/>
              <a:t>kegawatdaruratan</a:t>
            </a:r>
            <a:r>
              <a:rPr lang="en-US" dirty="0" smtClean="0"/>
              <a:t> COVID 19 yang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kemanfaatan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(</a:t>
            </a:r>
            <a:r>
              <a:rPr lang="en-US" dirty="0" err="1" smtClean="0"/>
              <a:t>lintas</a:t>
            </a:r>
            <a:r>
              <a:rPr lang="en-US" dirty="0" smtClean="0"/>
              <a:t> Daerah,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Pandemi</a:t>
            </a:r>
            <a:r>
              <a:rPr lang="en-US" dirty="0" smtClean="0"/>
              <a:t>, </a:t>
            </a:r>
            <a:r>
              <a:rPr lang="en-US" dirty="0" err="1" smtClean="0"/>
              <a:t>Kebersamaan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kolaborasi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 COVID-19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KRITERIA INOVASI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Kebaharuan</a:t>
            </a:r>
            <a:endParaRPr lang="en-US" dirty="0" smtClean="0"/>
          </a:p>
          <a:p>
            <a:r>
              <a:rPr lang="en-US" dirty="0" err="1" smtClean="0"/>
              <a:t>Bermanfaat</a:t>
            </a:r>
            <a:endParaRPr lang="en-US" dirty="0" smtClean="0"/>
          </a:p>
          <a:p>
            <a:r>
              <a:rPr lang="en-US" dirty="0" err="1" smtClean="0"/>
              <a:t>Efektif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Ditrasnfer</a:t>
            </a:r>
            <a:r>
              <a:rPr lang="en-US" dirty="0" smtClean="0"/>
              <a:t>/</a:t>
            </a:r>
            <a:r>
              <a:rPr lang="en-US" dirty="0" err="1" smtClean="0"/>
              <a:t>direplikasi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3-5 </a:t>
            </a:r>
            <a:r>
              <a:rPr lang="en-US" dirty="0" err="1" smtClean="0"/>
              <a:t>paragraf</a:t>
            </a:r>
            <a:endParaRPr lang="en-US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2-4 </a:t>
            </a:r>
            <a:r>
              <a:rPr lang="en-US" dirty="0" err="1" smtClean="0"/>
              <a:t>paragraf</a:t>
            </a:r>
            <a:endParaRPr lang="en-US" dirty="0" smtClean="0"/>
          </a:p>
          <a:p>
            <a:r>
              <a:rPr lang="en-US" dirty="0" err="1" smtClean="0"/>
              <a:t>Dampak</a:t>
            </a:r>
            <a:r>
              <a:rPr lang="en-US" dirty="0" smtClean="0"/>
              <a:t>/</a:t>
            </a:r>
            <a:r>
              <a:rPr lang="en-US" dirty="0" err="1" smtClean="0"/>
              <a:t>hasi</a:t>
            </a:r>
            <a:r>
              <a:rPr lang="en-US" dirty="0" smtClean="0"/>
              <a:t>/</a:t>
            </a:r>
            <a:r>
              <a:rPr lang="en-US" dirty="0" err="1" smtClean="0"/>
              <a:t>manfaat</a:t>
            </a:r>
            <a:r>
              <a:rPr lang="en-US" dirty="0" smtClean="0"/>
              <a:t> 3-5 </a:t>
            </a:r>
            <a:r>
              <a:rPr lang="en-US" dirty="0" err="1" smtClean="0"/>
              <a:t>paragraf</a:t>
            </a:r>
            <a:endParaRPr lang="en-US" dirty="0" smtClean="0"/>
          </a:p>
          <a:p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replikasi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lain 2-4 </a:t>
            </a:r>
            <a:r>
              <a:rPr lang="en-US" dirty="0" err="1" smtClean="0"/>
              <a:t>paragraf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</TotalTime>
  <Words>195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SOSIALISASI INOVASI PENANGANAN COVIN-19</vt:lpstr>
      <vt:lpstr>Dasar :</vt:lpstr>
      <vt:lpstr>KATEGORI INOVASI: 1. RESPON CEPAT</vt:lpstr>
      <vt:lpstr>2. Pengetahuna Publik </vt:lpstr>
      <vt:lpstr>3. Ketangguhan masal/sosial</vt:lpstr>
      <vt:lpstr>KRITERIA INOVASI</vt:lpstr>
      <vt:lpstr>Penulisan Dokumen Inovasi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INOVASI PENANGANAN COVIN-19</dc:title>
  <dc:creator>TATALAKSANA 2</dc:creator>
  <cp:lastModifiedBy>TATALAKSANA 2</cp:lastModifiedBy>
  <cp:revision>4</cp:revision>
  <dcterms:created xsi:type="dcterms:W3CDTF">2020-06-11T00:57:15Z</dcterms:created>
  <dcterms:modified xsi:type="dcterms:W3CDTF">2020-06-11T01:21:20Z</dcterms:modified>
</cp:coreProperties>
</file>